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1" r:id="rId2"/>
  </p:sldIdLst>
  <p:sldSz cx="7315200" cy="9144000"/>
  <p:notesSz cx="6954838" cy="9247188"/>
  <p:defaultTextStyle>
    <a:defPPr>
      <a:defRPr lang="en-US"/>
    </a:defPPr>
    <a:lvl1pPr marL="0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1pPr>
    <a:lvl2pPr marL="264490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2pPr>
    <a:lvl3pPr marL="528980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3pPr>
    <a:lvl4pPr marL="79347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4pPr>
    <a:lvl5pPr marL="105796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5pPr>
    <a:lvl6pPr marL="132245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6pPr>
    <a:lvl7pPr marL="158694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7pPr>
    <a:lvl8pPr marL="185143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8pPr>
    <a:lvl9pPr marL="2115922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66"/>
    <a:srgbClr val="F18F59"/>
    <a:srgbClr val="E9457A"/>
    <a:srgbClr val="1A93E6"/>
    <a:srgbClr val="FFFFFF"/>
    <a:srgbClr val="F1D351"/>
    <a:srgbClr val="785CAA"/>
    <a:srgbClr val="B4B4B4"/>
    <a:srgbClr val="344C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98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96" y="272"/>
      </p:cViewPr>
      <p:guideLst>
        <p:guide orient="horz" pos="2880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496484"/>
            <a:ext cx="6217920" cy="3183467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02717"/>
            <a:ext cx="5486400" cy="2207683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4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1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486834"/>
            <a:ext cx="157734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486834"/>
            <a:ext cx="4640580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1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279653"/>
            <a:ext cx="6309360" cy="3803649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119286"/>
            <a:ext cx="6309360" cy="2000249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5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434167"/>
            <a:ext cx="310896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434167"/>
            <a:ext cx="310896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4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86836"/>
            <a:ext cx="630936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241551"/>
            <a:ext cx="3094672" cy="109854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340100"/>
            <a:ext cx="3094672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241551"/>
            <a:ext cx="3109913" cy="109854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340100"/>
            <a:ext cx="310991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4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0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9600"/>
            <a:ext cx="2359342" cy="213360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16569"/>
            <a:ext cx="3703320" cy="6498167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43200"/>
            <a:ext cx="2359342" cy="5082117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4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9600"/>
            <a:ext cx="2359342" cy="213360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16569"/>
            <a:ext cx="3703320" cy="6498167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43200"/>
            <a:ext cx="2359342" cy="5082117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5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486836"/>
            <a:ext cx="630936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434167"/>
            <a:ext cx="630936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41B40-259D-4FA2-A413-26AF32D087BA}" type="datetimeFigureOut">
              <a:rPr lang="en-US" smtClean="0"/>
              <a:t>8/2/22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6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2" y="-240767"/>
            <a:ext cx="7315200" cy="91440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197126" y="2403238"/>
            <a:ext cx="4718821" cy="1015663"/>
          </a:xfrm>
          <a:prstGeom prst="rect">
            <a:avLst/>
          </a:prstGeom>
          <a:noFill/>
          <a:ln w="57150">
            <a:solidFill>
              <a:srgbClr val="785BAD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  <a:ea typeface="LLElementary2" panose="02000603000000000000" pitchFamily="2" charset="0"/>
              </a:rPr>
              <a:t>I am excited to embark on this new chapter in my life. This is my third year as a full-time educator. I am an advocate for student learning. As well as  committed to creating a classroom environment where students are valued, loved, trusted, and an integral part of our family of learners.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197126" y="2038403"/>
            <a:ext cx="4626223" cy="405881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2300" dirty="0">
                <a:ln w="0"/>
                <a:effectLst>
                  <a:glow rad="101600">
                    <a:srgbClr val="785BAD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T</a:t>
            </a:r>
            <a:r>
              <a:rPr lang="en-US" sz="2300" dirty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h</a:t>
            </a:r>
            <a:r>
              <a:rPr lang="en-US" sz="2300" dirty="0">
                <a:ln w="0"/>
                <a:effectLst>
                  <a:glow rad="101600">
                    <a:srgbClr val="F2D155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e</a:t>
            </a:r>
            <a:r>
              <a:rPr lang="en-US" sz="2300" dirty="0">
                <a:ln w="0"/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 </a:t>
            </a:r>
            <a:r>
              <a:rPr lang="en-US" sz="2300" dirty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B</a:t>
            </a:r>
            <a:r>
              <a:rPr lang="en-US" sz="2300" dirty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a</a:t>
            </a:r>
            <a:r>
              <a:rPr lang="en-US" sz="2300" dirty="0">
                <a:ln w="0"/>
                <a:effectLst>
                  <a:glow rad="101600">
                    <a:srgbClr val="344C96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s</a:t>
            </a:r>
            <a:r>
              <a:rPr lang="en-US" sz="2300" dirty="0">
                <a:ln w="0"/>
                <a:effectLst>
                  <a:glow rad="101600">
                    <a:srgbClr val="B4B4B4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i</a:t>
            </a:r>
            <a:r>
              <a:rPr lang="en-US" sz="2300" dirty="0">
                <a:ln w="0"/>
                <a:effectLst>
                  <a:glow rad="101600">
                    <a:srgbClr val="785CA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c</a:t>
            </a:r>
            <a:r>
              <a:rPr lang="en-US" sz="2300" dirty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s</a:t>
            </a:r>
            <a:r>
              <a:rPr lang="en-US" sz="2300" dirty="0">
                <a:ln w="0"/>
                <a:effectLst>
                  <a:glow rad="101600">
                    <a:srgbClr val="F1D35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421586" y="5958209"/>
            <a:ext cx="3147684" cy="359715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2000" dirty="0">
                <a:ln w="0"/>
                <a:effectLst>
                  <a:glow rad="101600">
                    <a:srgbClr val="785BAD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M</a:t>
            </a:r>
            <a:r>
              <a:rPr lang="en-US" sz="2000" dirty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Y </a:t>
            </a:r>
            <a:r>
              <a:rPr lang="en-US" sz="2000" dirty="0">
                <a:ln w="0"/>
                <a:effectLst>
                  <a:glow rad="101600">
                    <a:srgbClr val="F2D155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E</a:t>
            </a:r>
            <a:r>
              <a:rPr lang="en-US" sz="2000" dirty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D</a:t>
            </a:r>
            <a:r>
              <a:rPr lang="en-US" sz="2000" dirty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U</a:t>
            </a:r>
            <a:r>
              <a:rPr lang="en-US" sz="2000" dirty="0">
                <a:ln w="0"/>
                <a:effectLst>
                  <a:glow rad="101600">
                    <a:srgbClr val="344C96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C</a:t>
            </a:r>
            <a:r>
              <a:rPr lang="en-US" sz="2000" dirty="0">
                <a:ln w="0"/>
                <a:effectLst>
                  <a:glow rad="101600">
                    <a:srgbClr val="B4B4B4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A</a:t>
            </a:r>
            <a:r>
              <a:rPr lang="en-US" sz="2000" dirty="0">
                <a:ln w="0"/>
                <a:effectLst>
                  <a:glow rad="101600">
                    <a:srgbClr val="785CA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T</a:t>
            </a:r>
            <a:r>
              <a:rPr lang="en-US" sz="2000" dirty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I</a:t>
            </a:r>
            <a:r>
              <a:rPr lang="en-US" sz="2000" dirty="0">
                <a:ln w="0"/>
                <a:effectLst>
                  <a:glow rad="101600">
                    <a:srgbClr val="F1D35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O</a:t>
            </a:r>
            <a:r>
              <a:rPr lang="en-US" sz="2000" dirty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N</a:t>
            </a:r>
            <a:r>
              <a:rPr lang="en-US" sz="2000" dirty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  <a:endParaRPr lang="en-US" sz="2000" dirty="0">
              <a:ln w="0"/>
              <a:effectLst>
                <a:glow rad="101600">
                  <a:srgbClr val="F1D351"/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Summer Storm Rough" panose="02000000000000000000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54213" y="6447601"/>
            <a:ext cx="3147684" cy="1569660"/>
          </a:xfrm>
          <a:prstGeom prst="rect">
            <a:avLst/>
          </a:prstGeom>
          <a:noFill/>
          <a:ln w="57150">
            <a:solidFill>
              <a:srgbClr val="F3D252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  <a:ea typeface="LLElementary2" panose="02000603000000000000" pitchFamily="2" charset="0"/>
              </a:rPr>
              <a:t>I graduated from Savannah State University in 2017 with a B.S degree in Behavior Analysis. I am an Alumni of </a:t>
            </a:r>
            <a:r>
              <a:rPr lang="en-US" sz="1600" dirty="0" err="1">
                <a:latin typeface="Comic Sans MS" panose="030F0702030302020204" pitchFamily="66" charset="0"/>
                <a:ea typeface="LLElementary2" panose="02000603000000000000" pitchFamily="2" charset="0"/>
              </a:rPr>
              <a:t>T.W.Josey</a:t>
            </a:r>
            <a:r>
              <a:rPr lang="en-US" sz="1600" dirty="0">
                <a:latin typeface="Comic Sans MS" panose="030F0702030302020204" pitchFamily="66" charset="0"/>
                <a:ea typeface="LLElementary2" panose="02000603000000000000" pitchFamily="2" charset="0"/>
              </a:rPr>
              <a:t> High School c/o 2013!!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53306" y="3745305"/>
            <a:ext cx="2951964" cy="405881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2300" dirty="0">
                <a:ln w="0"/>
                <a:effectLst>
                  <a:glow rad="101600">
                    <a:srgbClr val="785BAD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About ME</a:t>
            </a:r>
            <a:r>
              <a:rPr lang="en-US" sz="2300" dirty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  <a:endParaRPr lang="en-US" sz="2300" dirty="0">
              <a:ln w="0"/>
              <a:effectLst>
                <a:glow rad="101600">
                  <a:srgbClr val="F1D351"/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Summer Storm Rough" panose="02000000000000000000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2033" y="4273079"/>
            <a:ext cx="2833501" cy="1600438"/>
          </a:xfrm>
          <a:prstGeom prst="rect">
            <a:avLst/>
          </a:prstGeom>
          <a:noFill/>
          <a:ln w="57150">
            <a:solidFill>
              <a:srgbClr val="78CB7D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  <a:ea typeface="LLElementary2" panose="02000603000000000000" pitchFamily="2" charset="0"/>
              </a:rPr>
              <a:t> I am from Augusta, Georgia.  I am an only child and a first time mommy of a baby boy named Jacob. I enjoy spending time with my baby , family, and friends! I am an Aquarius </a:t>
            </a:r>
            <a:r>
              <a:rPr lang="en-US" sz="1400" dirty="0">
                <a:latin typeface="Comic Sans MS" panose="030F0702030302020204" pitchFamily="66" charset="0"/>
                <a:ea typeface="LLElementary2" panose="02000603000000000000" pitchFamily="2" charset="0"/>
                <a:sym typeface="Wingdings" pitchFamily="2" charset="2"/>
              </a:rPr>
              <a:t> Birthday: Jan.31st</a:t>
            </a:r>
            <a:endParaRPr lang="en-US" sz="1400" dirty="0">
              <a:latin typeface="Comic Sans MS" panose="030F0702030302020204" pitchFamily="66" charset="0"/>
              <a:ea typeface="LLElementary2" panose="02000603000000000000" pitchFamily="2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874770" y="5350022"/>
            <a:ext cx="2271988" cy="328937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1800" dirty="0">
                <a:ln w="0"/>
                <a:effectLst>
                  <a:glow rad="101600">
                    <a:srgbClr val="785BAD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M</a:t>
            </a:r>
            <a:r>
              <a:rPr lang="en-US" sz="1800" dirty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Y </a:t>
            </a:r>
            <a:r>
              <a:rPr lang="en-US" sz="1800" dirty="0">
                <a:ln w="0"/>
                <a:effectLst>
                  <a:glow rad="101600">
                    <a:srgbClr val="F2D155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F</a:t>
            </a:r>
            <a:r>
              <a:rPr lang="en-US" sz="1800" dirty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A</a:t>
            </a:r>
            <a:r>
              <a:rPr lang="en-US" sz="1800" dirty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V</a:t>
            </a:r>
            <a:r>
              <a:rPr lang="en-US" sz="1800" dirty="0">
                <a:ln w="0"/>
                <a:effectLst>
                  <a:glow rad="101600">
                    <a:srgbClr val="344C96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O</a:t>
            </a:r>
            <a:r>
              <a:rPr lang="en-US" sz="1800" dirty="0">
                <a:ln w="0"/>
                <a:effectLst>
                  <a:glow rad="101600">
                    <a:srgbClr val="B4B4B4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R</a:t>
            </a:r>
            <a:r>
              <a:rPr lang="en-US" sz="1800" dirty="0">
                <a:ln w="0"/>
                <a:effectLst>
                  <a:glow rad="101600">
                    <a:srgbClr val="785CA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I</a:t>
            </a:r>
            <a:r>
              <a:rPr lang="en-US" sz="1800" dirty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T</a:t>
            </a:r>
            <a:r>
              <a:rPr lang="en-US" sz="1800" dirty="0">
                <a:ln w="0"/>
                <a:effectLst>
                  <a:glow rad="101600">
                    <a:srgbClr val="F1D35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E</a:t>
            </a:r>
            <a:r>
              <a:rPr lang="en-US" sz="1800" dirty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S</a:t>
            </a:r>
            <a:r>
              <a:rPr lang="en-US" sz="1800" dirty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  <a:endParaRPr lang="en-US" sz="1800" dirty="0">
              <a:ln w="0"/>
              <a:effectLst>
                <a:glow rad="101600">
                  <a:srgbClr val="F1D351"/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Summer Storm Rough" panose="02000000000000000000" pitchFamily="2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770152" y="5915168"/>
            <a:ext cx="2470991" cy="1523494"/>
          </a:xfrm>
          <a:prstGeom prst="rect">
            <a:avLst/>
          </a:prstGeom>
          <a:noFill/>
          <a:ln w="57150">
            <a:solidFill>
              <a:srgbClr val="E94579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A93E6"/>
                </a:solidFill>
                <a:latin typeface="Comic Sans MS" panose="030F0702030302020204" pitchFamily="66" charset="0"/>
                <a:ea typeface="LLElementary2" panose="02000603000000000000" pitchFamily="2" charset="0"/>
              </a:rPr>
              <a:t>Food:  </a:t>
            </a:r>
            <a:r>
              <a:rPr lang="en-US" sz="1400" b="1" dirty="0">
                <a:latin typeface="Comic Sans MS" panose="030F0702030302020204" pitchFamily="66" charset="0"/>
                <a:ea typeface="LLElementary2" panose="02000603000000000000" pitchFamily="2" charset="0"/>
              </a:rPr>
              <a:t>ALL FOODS </a:t>
            </a:r>
            <a:r>
              <a:rPr lang="en-US" sz="1400" b="1" dirty="0">
                <a:latin typeface="Comic Sans MS" panose="030F0702030302020204" pitchFamily="66" charset="0"/>
                <a:ea typeface="LLElementary2" panose="02000603000000000000" pitchFamily="2" charset="0"/>
                <a:sym typeface="Wingdings" panose="05000000000000000000" pitchFamily="2" charset="2"/>
              </a:rPr>
              <a:t></a:t>
            </a:r>
            <a:endParaRPr lang="en-US" sz="1400" b="1" dirty="0">
              <a:latin typeface="Comic Sans MS" panose="030F0702030302020204" pitchFamily="66" charset="0"/>
              <a:ea typeface="LLElementary2" panose="02000603000000000000" pitchFamily="2" charset="0"/>
            </a:endParaRPr>
          </a:p>
          <a:p>
            <a:r>
              <a:rPr lang="en-US" sz="1400" b="1" dirty="0">
                <a:solidFill>
                  <a:srgbClr val="92D050"/>
                </a:solidFill>
                <a:latin typeface="Comic Sans MS" panose="030F0702030302020204" pitchFamily="66" charset="0"/>
                <a:ea typeface="LLElementary2" panose="02000603000000000000" pitchFamily="2" charset="0"/>
              </a:rPr>
              <a:t>Color: </a:t>
            </a:r>
            <a:r>
              <a:rPr lang="en-US" sz="1400" b="1" dirty="0">
                <a:latin typeface="Comic Sans MS" panose="030F0702030302020204" pitchFamily="66" charset="0"/>
                <a:ea typeface="LLElementary2" panose="02000603000000000000" pitchFamily="2" charset="0"/>
              </a:rPr>
              <a:t>Pink and Black </a:t>
            </a:r>
          </a:p>
          <a:p>
            <a:r>
              <a:rPr lang="en-US" sz="1400" b="1" dirty="0">
                <a:solidFill>
                  <a:srgbClr val="F18F59"/>
                </a:solidFill>
                <a:latin typeface="Comic Sans MS" panose="030F0702030302020204" pitchFamily="66" charset="0"/>
                <a:ea typeface="LLElementary2" panose="02000603000000000000" pitchFamily="2" charset="0"/>
              </a:rPr>
              <a:t>Drink</a:t>
            </a:r>
            <a:r>
              <a:rPr lang="en-US" sz="1400" dirty="0">
                <a:solidFill>
                  <a:srgbClr val="F18F59"/>
                </a:solidFill>
                <a:latin typeface="Comic Sans MS" panose="030F0702030302020204" pitchFamily="66" charset="0"/>
                <a:ea typeface="LLElementary2" panose="02000603000000000000" pitchFamily="2" charset="0"/>
              </a:rPr>
              <a:t>: </a:t>
            </a:r>
            <a:r>
              <a:rPr lang="en-US" sz="1400" b="1" dirty="0">
                <a:latin typeface="Comic Sans MS" panose="030F0702030302020204" pitchFamily="66" charset="0"/>
                <a:ea typeface="LLElementary2" panose="02000603000000000000" pitchFamily="2" charset="0"/>
              </a:rPr>
              <a:t>Water and Sprite</a:t>
            </a:r>
          </a:p>
          <a:p>
            <a:r>
              <a:rPr lang="en-US" sz="1400" b="1" dirty="0">
                <a:solidFill>
                  <a:srgbClr val="FF3300"/>
                </a:solidFill>
                <a:latin typeface="Comic Sans MS" panose="030F0702030302020204" pitchFamily="66" charset="0"/>
                <a:ea typeface="LLElementary2" panose="02000603000000000000" pitchFamily="2" charset="0"/>
              </a:rPr>
              <a:t>Season:</a:t>
            </a:r>
            <a:r>
              <a:rPr lang="en-US" sz="1400" b="1" dirty="0">
                <a:solidFill>
                  <a:srgbClr val="FFFF66"/>
                </a:solidFill>
                <a:latin typeface="Comic Sans MS" panose="030F0702030302020204" pitchFamily="66" charset="0"/>
                <a:ea typeface="LLElementary2" panose="02000603000000000000" pitchFamily="2" charset="0"/>
              </a:rPr>
              <a:t> </a:t>
            </a:r>
            <a:r>
              <a:rPr lang="en-US" sz="1400" b="1" dirty="0">
                <a:latin typeface="Comic Sans MS" panose="030F0702030302020204" pitchFamily="66" charset="0"/>
                <a:ea typeface="LLElementary2" panose="02000603000000000000" pitchFamily="2" charset="0"/>
              </a:rPr>
              <a:t>Fall</a:t>
            </a:r>
          </a:p>
          <a:p>
            <a:r>
              <a:rPr lang="en-US" sz="1400" b="1" dirty="0">
                <a:solidFill>
                  <a:srgbClr val="1A93E6"/>
                </a:solidFill>
                <a:latin typeface="Comic Sans MS" panose="030F0702030302020204" pitchFamily="66" charset="0"/>
                <a:ea typeface="LLElementary2" panose="02000603000000000000" pitchFamily="2" charset="0"/>
              </a:rPr>
              <a:t>Hobby: </a:t>
            </a:r>
            <a:r>
              <a:rPr lang="en-US" sz="1400" b="1" dirty="0">
                <a:latin typeface="Comic Sans MS" panose="030F0702030302020204" pitchFamily="66" charset="0"/>
                <a:ea typeface="LLElementary2" panose="02000603000000000000" pitchFamily="2" charset="0"/>
              </a:rPr>
              <a:t>Shopping</a:t>
            </a:r>
          </a:p>
          <a:p>
            <a:endParaRPr lang="en-US" sz="1150" dirty="0">
              <a:latin typeface="KG Miss Kindy Chunky" panose="02000000000000000000" pitchFamily="2" charset="0"/>
              <a:ea typeface="LLElementary2" panose="02000603000000000000" pitchFamily="2" charset="0"/>
            </a:endParaRPr>
          </a:p>
          <a:p>
            <a:endParaRPr lang="en-US" sz="1150" dirty="0">
              <a:latin typeface="KG Miss Kindy Chunky" panose="02000000000000000000" pitchFamily="2" charset="0"/>
              <a:ea typeface="LLElementary2" panose="02000603000000000000" pitchFamily="2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-113809" y="1527880"/>
            <a:ext cx="4427815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400" dirty="0">
                <a:ln w="0"/>
                <a:effectLst>
                  <a:glow rad="101600">
                    <a:srgbClr val="FFFFF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weet Pea" pitchFamily="2" charset="-128"/>
                <a:ea typeface="Sweet Pea" pitchFamily="2" charset="-128"/>
                <a:cs typeface="Sweet Pea" pitchFamily="2" charset="-128"/>
              </a:rPr>
              <a:t>Ms. Key; First Grade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71864" y="1735248"/>
            <a:ext cx="140156" cy="17249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FDE312D-7420-4BC3-A32D-B9BBB00FF9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104" y="3363270"/>
            <a:ext cx="1845201" cy="2351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7AA640A-098E-4C94-9827-07BA7AA207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4" y="6017073"/>
            <a:ext cx="1421589" cy="142158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F37BCDF-4739-4E67-B448-B7B7A6B755A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4" y="7443141"/>
            <a:ext cx="1259658" cy="669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864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686</TotalTime>
  <Words>181</Words>
  <Application>Microsoft Macintosh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KG Miss Kindy Chunky</vt:lpstr>
      <vt:lpstr>KG Summer Storm Rough</vt:lpstr>
      <vt:lpstr>Sweet Pea</vt:lpstr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 DeRoche</dc:creator>
  <cp:lastModifiedBy>Yasmine Key</cp:lastModifiedBy>
  <cp:revision>69</cp:revision>
  <cp:lastPrinted>2022-08-02T16:51:40Z</cp:lastPrinted>
  <dcterms:created xsi:type="dcterms:W3CDTF">2014-08-04T18:27:05Z</dcterms:created>
  <dcterms:modified xsi:type="dcterms:W3CDTF">2022-08-02T18:59:01Z</dcterms:modified>
</cp:coreProperties>
</file>